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Calibri (MS) Bold" charset="1" panose="020F0702030404030204"/>
      <p:regular r:id="rId12"/>
    </p:embeddedFont>
    <p:embeddedFont>
      <p:font typeface="Calibri (MS)" charset="1" panose="020F0502020204030204"/>
      <p:regular r:id="rId13"/>
    </p:embeddedFont>
    <p:embeddedFont>
      <p:font typeface="Calibri (MS) Light" charset="1" panose="020F030202020403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XUFRTaM.mp4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Relationship Id="rId4" Target="../media/VAGoXUFRTaM.mp4" Type="http://schemas.openxmlformats.org/officeDocument/2006/relationships/video"/><Relationship Id="rId5" Target="../media/VAGoXUFRTaM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45920" y="1171851"/>
            <a:ext cx="15087600" cy="1784415"/>
            <a:chOff x="0" y="0"/>
            <a:chExt cx="20116800" cy="23792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116800" cy="2379220"/>
            </a:xfrm>
            <a:custGeom>
              <a:avLst/>
              <a:gdLst/>
              <a:ahLst/>
              <a:cxnLst/>
              <a:rect r="r" b="b" t="t" l="l"/>
              <a:pathLst>
                <a:path h="2379220" w="20116800">
                  <a:moveTo>
                    <a:pt x="0" y="0"/>
                  </a:moveTo>
                  <a:lnTo>
                    <a:pt x="20116800" y="0"/>
                  </a:lnTo>
                  <a:lnTo>
                    <a:pt x="20116800" y="2379220"/>
                  </a:lnTo>
                  <a:lnTo>
                    <a:pt x="0" y="23792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0116800" cy="244589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7938"/>
                </a:lnSpc>
              </a:pPr>
              <a:r>
                <a:rPr lang="en-US" sz="7350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Week 3 - CSOPESY Activity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45920" y="7863894"/>
            <a:ext cx="15087600" cy="2218317"/>
            <a:chOff x="0" y="0"/>
            <a:chExt cx="20116800" cy="295775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116800" cy="2957756"/>
            </a:xfrm>
            <a:custGeom>
              <a:avLst/>
              <a:gdLst/>
              <a:ahLst/>
              <a:cxnLst/>
              <a:rect r="r" b="b" t="t" l="l"/>
              <a:pathLst>
                <a:path h="2957756" w="20116800">
                  <a:moveTo>
                    <a:pt x="0" y="0"/>
                  </a:moveTo>
                  <a:lnTo>
                    <a:pt x="20116800" y="0"/>
                  </a:lnTo>
                  <a:lnTo>
                    <a:pt x="20116800" y="2957756"/>
                  </a:lnTo>
                  <a:lnTo>
                    <a:pt x="0" y="29577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0116800" cy="297680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Diaz, Rafael Joshua - S13</a:t>
              </a:r>
            </a:p>
            <a:p>
              <a:pPr algn="ctr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Jaime, Luis Rafayel - S13</a:t>
              </a:r>
            </a:p>
            <a:p>
              <a:pPr algn="ctr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Ngo, Way We - </a:t>
              </a: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S13</a:t>
              </a:r>
            </a:p>
            <a:p>
              <a:pPr algn="ctr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Panganiban, Joaquin Miguel - S13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45920" y="4414422"/>
            <a:ext cx="15087600" cy="2033304"/>
            <a:chOff x="0" y="0"/>
            <a:chExt cx="20116800" cy="27110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116800" cy="2711072"/>
            </a:xfrm>
            <a:custGeom>
              <a:avLst/>
              <a:gdLst/>
              <a:ahLst/>
              <a:cxnLst/>
              <a:rect r="r" b="b" t="t" l="l"/>
              <a:pathLst>
                <a:path h="2711072" w="20116800">
                  <a:moveTo>
                    <a:pt x="0" y="0"/>
                  </a:moveTo>
                  <a:lnTo>
                    <a:pt x="20116800" y="0"/>
                  </a:lnTo>
                  <a:lnTo>
                    <a:pt x="20116800" y="2711072"/>
                  </a:lnTo>
                  <a:lnTo>
                    <a:pt x="0" y="2711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0116800" cy="2739647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ctr">
                <a:lnSpc>
                  <a:spcPts val="6732"/>
                </a:lnSpc>
              </a:pPr>
              <a:r>
                <a:rPr lang="en-US" sz="6600" spc="-75">
                  <a:solidFill>
                    <a:srgbClr val="262626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Designing console layouts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8125" y="264320"/>
            <a:ext cx="15959156" cy="1192989"/>
            <a:chOff x="0" y="0"/>
            <a:chExt cx="21278874" cy="15906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278875" cy="1590651"/>
            </a:xfrm>
            <a:custGeom>
              <a:avLst/>
              <a:gdLst/>
              <a:ahLst/>
              <a:cxnLst/>
              <a:rect r="r" b="b" t="t" l="l"/>
              <a:pathLst>
                <a:path h="1590651" w="21278875">
                  <a:moveTo>
                    <a:pt x="0" y="0"/>
                  </a:moveTo>
                  <a:lnTo>
                    <a:pt x="21278875" y="0"/>
                  </a:lnTo>
                  <a:lnTo>
                    <a:pt x="21278875" y="1590651"/>
                  </a:lnTo>
                  <a:lnTo>
                    <a:pt x="0" y="1590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1278874" cy="16573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sz="5940">
                  <a:solidFill>
                    <a:srgbClr val="000000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screen -s and screen -r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25632" y="1302545"/>
            <a:ext cx="17574242" cy="2661217"/>
            <a:chOff x="0" y="0"/>
            <a:chExt cx="23432322" cy="35482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432322" cy="3548289"/>
            </a:xfrm>
            <a:custGeom>
              <a:avLst/>
              <a:gdLst/>
              <a:ahLst/>
              <a:cxnLst/>
              <a:rect r="r" b="b" t="t" l="l"/>
              <a:pathLst>
                <a:path h="3548289" w="23432322">
                  <a:moveTo>
                    <a:pt x="0" y="0"/>
                  </a:moveTo>
                  <a:lnTo>
                    <a:pt x="23432322" y="0"/>
                  </a:lnTo>
                  <a:lnTo>
                    <a:pt x="23432322" y="3548289"/>
                  </a:lnTo>
                  <a:lnTo>
                    <a:pt x="0" y="3548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3432322" cy="35673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651053" indent="-325526" lvl="1">
                <a:lnSpc>
                  <a:spcPts val="3888"/>
                </a:lnSpc>
                <a:buFont typeface="Arial"/>
                <a:buChar char="•"/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Display a placeholder info that contains the following:</a:t>
              </a:r>
            </a:p>
            <a:p>
              <a:pPr algn="l" marL="1554480" indent="-518160" lvl="2">
                <a:lnSpc>
                  <a:spcPts val="3888"/>
                </a:lnSpc>
                <a:buFont typeface="Arial"/>
                <a:buChar char="⚬"/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Process name</a:t>
              </a:r>
            </a:p>
            <a:p>
              <a:pPr algn="l" marL="1554480" indent="-518160" lvl="2">
                <a:lnSpc>
                  <a:spcPts val="3888"/>
                </a:lnSpc>
                <a:buFont typeface="Arial"/>
                <a:buChar char="⚬"/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Current line of instruction / Total li</a:t>
              </a: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 of instruction.</a:t>
              </a:r>
            </a:p>
            <a:p>
              <a:pPr algn="l" marL="1554480" indent="-518160" lvl="2">
                <a:lnSpc>
                  <a:spcPts val="3888"/>
                </a:lnSpc>
                <a:buFont typeface="Arial"/>
                <a:buChar char="⚬"/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Timestamp of when the screen is created in (MM/DD/YYYY, HH:MM:SS AM/PM) format.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2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88125" y="4503017"/>
            <a:ext cx="11301259" cy="4492250"/>
          </a:xfrm>
          <a:custGeom>
            <a:avLst/>
            <a:gdLst/>
            <a:ahLst/>
            <a:cxnLst/>
            <a:rect r="r" b="b" t="t" l="l"/>
            <a:pathLst>
              <a:path h="4492250" w="11301259">
                <a:moveTo>
                  <a:pt x="0" y="0"/>
                </a:moveTo>
                <a:lnTo>
                  <a:pt x="11301259" y="0"/>
                </a:lnTo>
                <a:lnTo>
                  <a:pt x="11301259" y="4492250"/>
                </a:lnTo>
                <a:lnTo>
                  <a:pt x="0" y="44922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1904891" y="4503017"/>
            <a:ext cx="5903677" cy="4604317"/>
            <a:chOff x="0" y="0"/>
            <a:chExt cx="7871569" cy="61390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871569" cy="6139089"/>
            </a:xfrm>
            <a:custGeom>
              <a:avLst/>
              <a:gdLst/>
              <a:ahLst/>
              <a:cxnLst/>
              <a:rect r="r" b="b" t="t" l="l"/>
              <a:pathLst>
                <a:path h="6139089" w="7871569">
                  <a:moveTo>
                    <a:pt x="0" y="0"/>
                  </a:moveTo>
                  <a:lnTo>
                    <a:pt x="7871569" y="0"/>
                  </a:lnTo>
                  <a:lnTo>
                    <a:pt x="7871569" y="6139089"/>
                  </a:lnTo>
                  <a:lnTo>
                    <a:pt x="0" y="61390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7871569" cy="61581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This is how it’s structured in the code.</a:t>
              </a:r>
            </a:p>
            <a:p>
              <a:pPr algn="l">
                <a:lnSpc>
                  <a:spcPts val="3888"/>
                </a:lnSpc>
              </a:pPr>
            </a:p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It also supports multiple screen creations with mapping.</a:t>
              </a:r>
            </a:p>
            <a:p>
              <a:pPr algn="l">
                <a:lnSpc>
                  <a:spcPts val="3888"/>
                </a:lnSpc>
              </a:pPr>
            </a:p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Since these are just placeholder values, there is no Process Name or any Instruction lines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8125" y="264320"/>
            <a:ext cx="15959156" cy="1192989"/>
            <a:chOff x="0" y="0"/>
            <a:chExt cx="21278874" cy="15906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278875" cy="1590651"/>
            </a:xfrm>
            <a:custGeom>
              <a:avLst/>
              <a:gdLst/>
              <a:ahLst/>
              <a:cxnLst/>
              <a:rect r="r" b="b" t="t" l="l"/>
              <a:pathLst>
                <a:path h="1590651" w="21278875">
                  <a:moveTo>
                    <a:pt x="0" y="0"/>
                  </a:moveTo>
                  <a:lnTo>
                    <a:pt x="21278875" y="0"/>
                  </a:lnTo>
                  <a:lnTo>
                    <a:pt x="21278875" y="1590651"/>
                  </a:lnTo>
                  <a:lnTo>
                    <a:pt x="0" y="1590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1278874" cy="16573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sz="5940">
                  <a:solidFill>
                    <a:srgbClr val="000000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screen -s and screen -r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3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48347" y="7632926"/>
            <a:ext cx="15191306" cy="2175442"/>
            <a:chOff x="0" y="0"/>
            <a:chExt cx="20255075" cy="290058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255074" cy="2900589"/>
            </a:xfrm>
            <a:custGeom>
              <a:avLst/>
              <a:gdLst/>
              <a:ahLst/>
              <a:cxnLst/>
              <a:rect r="r" b="b" t="t" l="l"/>
              <a:pathLst>
                <a:path h="2900589" w="20255074">
                  <a:moveTo>
                    <a:pt x="0" y="0"/>
                  </a:moveTo>
                  <a:lnTo>
                    <a:pt x="20255074" y="0"/>
                  </a:lnTo>
                  <a:lnTo>
                    <a:pt x="20255074" y="2900589"/>
                  </a:lnTo>
                  <a:lnTo>
                    <a:pt x="0" y="29005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20255075" cy="29196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Typing screen -s and screen -r without a name will bring up a message.</a:t>
              </a:r>
            </a:p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successful screen that is created will notify the user and can be viewed with screen -r &lt;name&gt;</a:t>
              </a:r>
            </a:p>
            <a:p>
              <a:pPr algn="l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If a screen can’t be found, it will also notify the user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542628" y="1457308"/>
            <a:ext cx="11202745" cy="5965462"/>
          </a:xfrm>
          <a:custGeom>
            <a:avLst/>
            <a:gdLst/>
            <a:ahLst/>
            <a:cxnLst/>
            <a:rect r="r" b="b" t="t" l="l"/>
            <a:pathLst>
              <a:path h="5965462" w="11202745">
                <a:moveTo>
                  <a:pt x="0" y="0"/>
                </a:moveTo>
                <a:lnTo>
                  <a:pt x="11202744" y="0"/>
                </a:lnTo>
                <a:lnTo>
                  <a:pt x="11202744" y="5965462"/>
                </a:lnTo>
                <a:lnTo>
                  <a:pt x="0" y="59654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8125" y="264320"/>
            <a:ext cx="15959156" cy="1192989"/>
            <a:chOff x="0" y="0"/>
            <a:chExt cx="21278874" cy="15906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278875" cy="1590651"/>
            </a:xfrm>
            <a:custGeom>
              <a:avLst/>
              <a:gdLst/>
              <a:ahLst/>
              <a:cxnLst/>
              <a:rect r="r" b="b" t="t" l="l"/>
              <a:pathLst>
                <a:path h="1590651" w="21278875">
                  <a:moveTo>
                    <a:pt x="0" y="0"/>
                  </a:moveTo>
                  <a:lnTo>
                    <a:pt x="21278875" y="0"/>
                  </a:lnTo>
                  <a:lnTo>
                    <a:pt x="21278875" y="1590651"/>
                  </a:lnTo>
                  <a:lnTo>
                    <a:pt x="0" y="1590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1278874" cy="16573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sz="5940">
                  <a:solidFill>
                    <a:srgbClr val="000000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screen -s and screen -r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4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153200" y="4030767"/>
            <a:ext cx="3846152" cy="2661217"/>
            <a:chOff x="0" y="0"/>
            <a:chExt cx="5128202" cy="354828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128202" cy="3548289"/>
            </a:xfrm>
            <a:custGeom>
              <a:avLst/>
              <a:gdLst/>
              <a:ahLst/>
              <a:cxnLst/>
              <a:rect r="r" b="b" t="t" l="l"/>
              <a:pathLst>
                <a:path h="3548289" w="5128202">
                  <a:moveTo>
                    <a:pt x="0" y="0"/>
                  </a:moveTo>
                  <a:lnTo>
                    <a:pt x="5128202" y="0"/>
                  </a:lnTo>
                  <a:lnTo>
                    <a:pt x="5128202" y="3548289"/>
                  </a:lnTo>
                  <a:lnTo>
                    <a:pt x="0" y="35482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5128202" cy="35673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888"/>
                </a:lnSpc>
              </a:pPr>
              <a:r>
                <a:rPr lang="en-US" sz="36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Once viewing a screen, it currently only allows the user to exit to the main menu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27259" y="1803887"/>
            <a:ext cx="11569065" cy="7114975"/>
          </a:xfrm>
          <a:custGeom>
            <a:avLst/>
            <a:gdLst/>
            <a:ahLst/>
            <a:cxnLst/>
            <a:rect r="r" b="b" t="t" l="l"/>
            <a:pathLst>
              <a:path h="7114975" w="11569065">
                <a:moveTo>
                  <a:pt x="0" y="0"/>
                </a:moveTo>
                <a:lnTo>
                  <a:pt x="11569065" y="0"/>
                </a:lnTo>
                <a:lnTo>
                  <a:pt x="11569065" y="7114975"/>
                </a:lnTo>
                <a:lnTo>
                  <a:pt x="0" y="71149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88125" y="264320"/>
            <a:ext cx="15959156" cy="1192989"/>
            <a:chOff x="0" y="0"/>
            <a:chExt cx="21278874" cy="15906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278875" cy="1590651"/>
            </a:xfrm>
            <a:custGeom>
              <a:avLst/>
              <a:gdLst/>
              <a:ahLst/>
              <a:cxnLst/>
              <a:rect r="r" b="b" t="t" l="l"/>
              <a:pathLst>
                <a:path h="1590651" w="21278875">
                  <a:moveTo>
                    <a:pt x="0" y="0"/>
                  </a:moveTo>
                  <a:lnTo>
                    <a:pt x="21278875" y="0"/>
                  </a:lnTo>
                  <a:lnTo>
                    <a:pt x="21278875" y="1590651"/>
                  </a:lnTo>
                  <a:lnTo>
                    <a:pt x="0" y="1590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1278874" cy="16573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15"/>
                </a:lnSpc>
              </a:pPr>
              <a:r>
                <a:rPr lang="en-US" sz="5940">
                  <a:solidFill>
                    <a:srgbClr val="000000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Demonstration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5</a:t>
              </a:r>
            </a:p>
          </p:txBody>
        </p:sp>
      </p:grp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828800" y="1457308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73599" y="9265442"/>
            <a:ext cx="885799" cy="885799"/>
          </a:xfrm>
          <a:custGeom>
            <a:avLst/>
            <a:gdLst/>
            <a:ahLst/>
            <a:cxnLst/>
            <a:rect r="r" b="b" t="t" l="l"/>
            <a:pathLst>
              <a:path h="885799" w="885799">
                <a:moveTo>
                  <a:pt x="0" y="0"/>
                </a:moveTo>
                <a:lnTo>
                  <a:pt x="885800" y="0"/>
                </a:lnTo>
                <a:lnTo>
                  <a:pt x="885800" y="885799"/>
                </a:lnTo>
                <a:lnTo>
                  <a:pt x="0" y="885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61480" y="429904"/>
            <a:ext cx="15278375" cy="2176135"/>
            <a:chOff x="0" y="0"/>
            <a:chExt cx="20371166" cy="29015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371166" cy="2901514"/>
            </a:xfrm>
            <a:custGeom>
              <a:avLst/>
              <a:gdLst/>
              <a:ahLst/>
              <a:cxnLst/>
              <a:rect r="r" b="b" t="t" l="l"/>
              <a:pathLst>
                <a:path h="2901514" w="20371166">
                  <a:moveTo>
                    <a:pt x="0" y="0"/>
                  </a:moveTo>
                  <a:lnTo>
                    <a:pt x="20371166" y="0"/>
                  </a:lnTo>
                  <a:lnTo>
                    <a:pt x="20371166" y="2901514"/>
                  </a:lnTo>
                  <a:lnTo>
                    <a:pt x="0" y="29015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0371166" cy="296818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7128"/>
                </a:lnSpc>
              </a:pPr>
              <a:r>
                <a:rPr lang="en-US" sz="6600">
                  <a:solidFill>
                    <a:srgbClr val="000000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End of slides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915900" y="9534524"/>
            <a:ext cx="3271051" cy="547688"/>
            <a:chOff x="0" y="0"/>
            <a:chExt cx="4361402" cy="7302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61402" cy="730250"/>
            </a:xfrm>
            <a:custGeom>
              <a:avLst/>
              <a:gdLst/>
              <a:ahLst/>
              <a:cxnLst/>
              <a:rect r="r" b="b" t="t" l="l"/>
              <a:pathLst>
                <a:path h="730250" w="4361402">
                  <a:moveTo>
                    <a:pt x="0" y="0"/>
                  </a:moveTo>
                  <a:lnTo>
                    <a:pt x="4361402" y="0"/>
                  </a:lnTo>
                  <a:lnTo>
                    <a:pt x="4361402" y="730250"/>
                  </a:lnTo>
                  <a:lnTo>
                    <a:pt x="0" y="730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4361402" cy="7683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2160"/>
                </a:lnSpc>
              </a:pPr>
              <a:r>
                <a:rPr lang="en-US" sz="1800">
                  <a:solidFill>
                    <a:srgbClr val="89898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6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DAGoDK3vElA</dc:identifier>
  <dcterms:modified xsi:type="dcterms:W3CDTF">2011-08-01T06:04:30Z</dcterms:modified>
  <cp:revision>1</cp:revision>
  <dc:title>CSOPESY Week 3</dc:title>
</cp:coreProperties>
</file>

<file path=docProps/thumbnail.jpeg>
</file>